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158413" cy="10158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82" d="100"/>
          <a:sy n="82" d="100"/>
        </p:scale>
        <p:origin x="27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881" y="1662500"/>
            <a:ext cx="8634651" cy="3536633"/>
          </a:xfrm>
        </p:spPr>
        <p:txBody>
          <a:bodyPr anchor="b"/>
          <a:lstStyle>
            <a:lvl1pPr algn="ctr">
              <a:defRPr sz="666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5335519"/>
            <a:ext cx="7618810" cy="2452598"/>
          </a:xfrm>
        </p:spPr>
        <p:txBody>
          <a:bodyPr/>
          <a:lstStyle>
            <a:lvl1pPr marL="0" indent="0" algn="ctr">
              <a:buNone/>
              <a:defRPr sz="2666"/>
            </a:lvl1pPr>
            <a:lvl2pPr marL="507903" indent="0" algn="ctr">
              <a:buNone/>
              <a:defRPr sz="2222"/>
            </a:lvl2pPr>
            <a:lvl3pPr marL="1015807" indent="0" algn="ctr">
              <a:buNone/>
              <a:defRPr sz="2000"/>
            </a:lvl3pPr>
            <a:lvl4pPr marL="1523710" indent="0" algn="ctr">
              <a:buNone/>
              <a:defRPr sz="1777"/>
            </a:lvl4pPr>
            <a:lvl5pPr marL="2031614" indent="0" algn="ctr">
              <a:buNone/>
              <a:defRPr sz="1777"/>
            </a:lvl5pPr>
            <a:lvl6pPr marL="2539517" indent="0" algn="ctr">
              <a:buNone/>
              <a:defRPr sz="1777"/>
            </a:lvl6pPr>
            <a:lvl7pPr marL="3047421" indent="0" algn="ctr">
              <a:buNone/>
              <a:defRPr sz="1777"/>
            </a:lvl7pPr>
            <a:lvl8pPr marL="3555324" indent="0" algn="ctr">
              <a:buNone/>
              <a:defRPr sz="1777"/>
            </a:lvl8pPr>
            <a:lvl9pPr marL="4063228" indent="0" algn="ctr">
              <a:buNone/>
              <a:defRPr sz="1777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30A3-34F5-AD4D-B7DF-047CE02B93A3}" type="datetimeFigureOut">
              <a:rPr lang="tr-TR" smtClean="0"/>
              <a:t>27.02.2024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1B4-C4FA-394B-831D-9C374DB685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88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30A3-34F5-AD4D-B7DF-047CE02B93A3}" type="datetimeFigureOut">
              <a:rPr lang="tr-TR" smtClean="0"/>
              <a:t>27.02.2024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1B4-C4FA-394B-831D-9C374DB685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5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5" y="540842"/>
            <a:ext cx="2190408" cy="860878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2" y="540842"/>
            <a:ext cx="6444243" cy="860878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30A3-34F5-AD4D-B7DF-047CE02B93A3}" type="datetimeFigureOut">
              <a:rPr lang="tr-TR" smtClean="0"/>
              <a:t>27.02.2024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1B4-C4FA-394B-831D-9C374DB685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19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30A3-34F5-AD4D-B7DF-047CE02B93A3}" type="datetimeFigureOut">
              <a:rPr lang="tr-TR" smtClean="0"/>
              <a:t>27.02.2024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1B4-C4FA-394B-831D-9C374DB685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08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1" y="2532552"/>
            <a:ext cx="8761631" cy="4225617"/>
          </a:xfrm>
        </p:spPr>
        <p:txBody>
          <a:bodyPr anchor="b"/>
          <a:lstStyle>
            <a:lvl1pPr>
              <a:defRPr sz="666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1" y="6798145"/>
            <a:ext cx="8761631" cy="2222152"/>
          </a:xfrm>
        </p:spPr>
        <p:txBody>
          <a:bodyPr/>
          <a:lstStyle>
            <a:lvl1pPr marL="0" indent="0">
              <a:buNone/>
              <a:defRPr sz="2666">
                <a:solidFill>
                  <a:schemeClr val="tx1"/>
                </a:solidFill>
              </a:defRPr>
            </a:lvl1pPr>
            <a:lvl2pPr marL="507903" indent="0">
              <a:buNone/>
              <a:defRPr sz="2222">
                <a:solidFill>
                  <a:schemeClr val="tx1">
                    <a:tint val="75000"/>
                  </a:schemeClr>
                </a:solidFill>
              </a:defRPr>
            </a:lvl2pPr>
            <a:lvl3pPr marL="101580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23710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4pPr>
            <a:lvl5pPr marL="2031614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5pPr>
            <a:lvl6pPr marL="2539517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6pPr>
            <a:lvl7pPr marL="3047421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7pPr>
            <a:lvl8pPr marL="3555324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8pPr>
            <a:lvl9pPr marL="4063228" indent="0">
              <a:buNone/>
              <a:defRPr sz="17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30A3-34F5-AD4D-B7DF-047CE02B93A3}" type="datetimeFigureOut">
              <a:rPr lang="tr-TR" smtClean="0"/>
              <a:t>27.02.2024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1B4-C4FA-394B-831D-9C374DB685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506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2704207"/>
            <a:ext cx="4317326" cy="64454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2704207"/>
            <a:ext cx="4317326" cy="64454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30A3-34F5-AD4D-B7DF-047CE02B93A3}" type="datetimeFigureOut">
              <a:rPr lang="tr-TR" smtClean="0"/>
              <a:t>27.02.2024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1B4-C4FA-394B-831D-9C374DB685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985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540844"/>
            <a:ext cx="8761631" cy="19634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2490223"/>
            <a:ext cx="4297484" cy="1220420"/>
          </a:xfrm>
        </p:spPr>
        <p:txBody>
          <a:bodyPr anchor="b"/>
          <a:lstStyle>
            <a:lvl1pPr marL="0" indent="0">
              <a:buNone/>
              <a:defRPr sz="2666" b="1"/>
            </a:lvl1pPr>
            <a:lvl2pPr marL="507903" indent="0">
              <a:buNone/>
              <a:defRPr sz="2222" b="1"/>
            </a:lvl2pPr>
            <a:lvl3pPr marL="1015807" indent="0">
              <a:buNone/>
              <a:defRPr sz="2000" b="1"/>
            </a:lvl3pPr>
            <a:lvl4pPr marL="1523710" indent="0">
              <a:buNone/>
              <a:defRPr sz="1777" b="1"/>
            </a:lvl4pPr>
            <a:lvl5pPr marL="2031614" indent="0">
              <a:buNone/>
              <a:defRPr sz="1777" b="1"/>
            </a:lvl5pPr>
            <a:lvl6pPr marL="2539517" indent="0">
              <a:buNone/>
              <a:defRPr sz="1777" b="1"/>
            </a:lvl6pPr>
            <a:lvl7pPr marL="3047421" indent="0">
              <a:buNone/>
              <a:defRPr sz="1777" b="1"/>
            </a:lvl7pPr>
            <a:lvl8pPr marL="3555324" indent="0">
              <a:buNone/>
              <a:defRPr sz="1777" b="1"/>
            </a:lvl8pPr>
            <a:lvl9pPr marL="4063228" indent="0">
              <a:buNone/>
              <a:defRPr sz="177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3710643"/>
            <a:ext cx="4297484" cy="545779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7" y="2490223"/>
            <a:ext cx="4318649" cy="1220420"/>
          </a:xfrm>
        </p:spPr>
        <p:txBody>
          <a:bodyPr anchor="b"/>
          <a:lstStyle>
            <a:lvl1pPr marL="0" indent="0">
              <a:buNone/>
              <a:defRPr sz="2666" b="1"/>
            </a:lvl1pPr>
            <a:lvl2pPr marL="507903" indent="0">
              <a:buNone/>
              <a:defRPr sz="2222" b="1"/>
            </a:lvl2pPr>
            <a:lvl3pPr marL="1015807" indent="0">
              <a:buNone/>
              <a:defRPr sz="2000" b="1"/>
            </a:lvl3pPr>
            <a:lvl4pPr marL="1523710" indent="0">
              <a:buNone/>
              <a:defRPr sz="1777" b="1"/>
            </a:lvl4pPr>
            <a:lvl5pPr marL="2031614" indent="0">
              <a:buNone/>
              <a:defRPr sz="1777" b="1"/>
            </a:lvl5pPr>
            <a:lvl6pPr marL="2539517" indent="0">
              <a:buNone/>
              <a:defRPr sz="1777" b="1"/>
            </a:lvl6pPr>
            <a:lvl7pPr marL="3047421" indent="0">
              <a:buNone/>
              <a:defRPr sz="1777" b="1"/>
            </a:lvl7pPr>
            <a:lvl8pPr marL="3555324" indent="0">
              <a:buNone/>
              <a:defRPr sz="1777" b="1"/>
            </a:lvl8pPr>
            <a:lvl9pPr marL="4063228" indent="0">
              <a:buNone/>
              <a:defRPr sz="1777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7" y="3710643"/>
            <a:ext cx="4318649" cy="545779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30A3-34F5-AD4D-B7DF-047CE02B93A3}" type="datetimeFigureOut">
              <a:rPr lang="tr-TR" smtClean="0"/>
              <a:t>27.02.2024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1B4-C4FA-394B-831D-9C374DB685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46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30A3-34F5-AD4D-B7DF-047CE02B93A3}" type="datetimeFigureOut">
              <a:rPr lang="tr-TR" smtClean="0"/>
              <a:t>27.02.2024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1B4-C4FA-394B-831D-9C374DB685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61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30A3-34F5-AD4D-B7DF-047CE02B93A3}" type="datetimeFigureOut">
              <a:rPr lang="tr-TR" smtClean="0"/>
              <a:t>27.02.2024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1B4-C4FA-394B-831D-9C374DB685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016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677228"/>
            <a:ext cx="3276353" cy="2370296"/>
          </a:xfrm>
        </p:spPr>
        <p:txBody>
          <a:bodyPr anchor="b"/>
          <a:lstStyle>
            <a:lvl1pPr>
              <a:defRPr sz="355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1462626"/>
            <a:ext cx="5142697" cy="7219057"/>
          </a:xfrm>
        </p:spPr>
        <p:txBody>
          <a:bodyPr/>
          <a:lstStyle>
            <a:lvl1pPr>
              <a:defRPr sz="3555"/>
            </a:lvl1pPr>
            <a:lvl2pPr>
              <a:defRPr sz="3111"/>
            </a:lvl2pPr>
            <a:lvl3pPr>
              <a:defRPr sz="2666"/>
            </a:lvl3pPr>
            <a:lvl4pPr>
              <a:defRPr sz="2222"/>
            </a:lvl4pPr>
            <a:lvl5pPr>
              <a:defRPr sz="2222"/>
            </a:lvl5pPr>
            <a:lvl6pPr>
              <a:defRPr sz="2222"/>
            </a:lvl6pPr>
            <a:lvl7pPr>
              <a:defRPr sz="2222"/>
            </a:lvl7pPr>
            <a:lvl8pPr>
              <a:defRPr sz="2222"/>
            </a:lvl8pPr>
            <a:lvl9pPr>
              <a:defRPr sz="2222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4" y="3047524"/>
            <a:ext cx="3276353" cy="5645915"/>
          </a:xfrm>
        </p:spPr>
        <p:txBody>
          <a:bodyPr/>
          <a:lstStyle>
            <a:lvl1pPr marL="0" indent="0">
              <a:buNone/>
              <a:defRPr sz="1777"/>
            </a:lvl1pPr>
            <a:lvl2pPr marL="507903" indent="0">
              <a:buNone/>
              <a:defRPr sz="1555"/>
            </a:lvl2pPr>
            <a:lvl3pPr marL="1015807" indent="0">
              <a:buNone/>
              <a:defRPr sz="1333"/>
            </a:lvl3pPr>
            <a:lvl4pPr marL="1523710" indent="0">
              <a:buNone/>
              <a:defRPr sz="1111"/>
            </a:lvl4pPr>
            <a:lvl5pPr marL="2031614" indent="0">
              <a:buNone/>
              <a:defRPr sz="1111"/>
            </a:lvl5pPr>
            <a:lvl6pPr marL="2539517" indent="0">
              <a:buNone/>
              <a:defRPr sz="1111"/>
            </a:lvl6pPr>
            <a:lvl7pPr marL="3047421" indent="0">
              <a:buNone/>
              <a:defRPr sz="1111"/>
            </a:lvl7pPr>
            <a:lvl8pPr marL="3555324" indent="0">
              <a:buNone/>
              <a:defRPr sz="1111"/>
            </a:lvl8pPr>
            <a:lvl9pPr marL="4063228" indent="0">
              <a:buNone/>
              <a:defRPr sz="111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30A3-34F5-AD4D-B7DF-047CE02B93A3}" type="datetimeFigureOut">
              <a:rPr lang="tr-TR" smtClean="0"/>
              <a:t>27.02.2024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1B4-C4FA-394B-831D-9C374DB685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797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677228"/>
            <a:ext cx="3276353" cy="2370296"/>
          </a:xfrm>
        </p:spPr>
        <p:txBody>
          <a:bodyPr anchor="b"/>
          <a:lstStyle>
            <a:lvl1pPr>
              <a:defRPr sz="355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1462626"/>
            <a:ext cx="5142697" cy="7219057"/>
          </a:xfrm>
        </p:spPr>
        <p:txBody>
          <a:bodyPr anchor="t"/>
          <a:lstStyle>
            <a:lvl1pPr marL="0" indent="0">
              <a:buNone/>
              <a:defRPr sz="3555"/>
            </a:lvl1pPr>
            <a:lvl2pPr marL="507903" indent="0">
              <a:buNone/>
              <a:defRPr sz="3111"/>
            </a:lvl2pPr>
            <a:lvl3pPr marL="1015807" indent="0">
              <a:buNone/>
              <a:defRPr sz="2666"/>
            </a:lvl3pPr>
            <a:lvl4pPr marL="1523710" indent="0">
              <a:buNone/>
              <a:defRPr sz="2222"/>
            </a:lvl4pPr>
            <a:lvl5pPr marL="2031614" indent="0">
              <a:buNone/>
              <a:defRPr sz="2222"/>
            </a:lvl5pPr>
            <a:lvl6pPr marL="2539517" indent="0">
              <a:buNone/>
              <a:defRPr sz="2222"/>
            </a:lvl6pPr>
            <a:lvl7pPr marL="3047421" indent="0">
              <a:buNone/>
              <a:defRPr sz="2222"/>
            </a:lvl7pPr>
            <a:lvl8pPr marL="3555324" indent="0">
              <a:buNone/>
              <a:defRPr sz="2222"/>
            </a:lvl8pPr>
            <a:lvl9pPr marL="4063228" indent="0">
              <a:buNone/>
              <a:defRPr sz="222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4" y="3047524"/>
            <a:ext cx="3276353" cy="5645915"/>
          </a:xfrm>
        </p:spPr>
        <p:txBody>
          <a:bodyPr/>
          <a:lstStyle>
            <a:lvl1pPr marL="0" indent="0">
              <a:buNone/>
              <a:defRPr sz="1777"/>
            </a:lvl1pPr>
            <a:lvl2pPr marL="507903" indent="0">
              <a:buNone/>
              <a:defRPr sz="1555"/>
            </a:lvl2pPr>
            <a:lvl3pPr marL="1015807" indent="0">
              <a:buNone/>
              <a:defRPr sz="1333"/>
            </a:lvl3pPr>
            <a:lvl4pPr marL="1523710" indent="0">
              <a:buNone/>
              <a:defRPr sz="1111"/>
            </a:lvl4pPr>
            <a:lvl5pPr marL="2031614" indent="0">
              <a:buNone/>
              <a:defRPr sz="1111"/>
            </a:lvl5pPr>
            <a:lvl6pPr marL="2539517" indent="0">
              <a:buNone/>
              <a:defRPr sz="1111"/>
            </a:lvl6pPr>
            <a:lvl7pPr marL="3047421" indent="0">
              <a:buNone/>
              <a:defRPr sz="1111"/>
            </a:lvl7pPr>
            <a:lvl8pPr marL="3555324" indent="0">
              <a:buNone/>
              <a:defRPr sz="1111"/>
            </a:lvl8pPr>
            <a:lvl9pPr marL="4063228" indent="0">
              <a:buNone/>
              <a:defRPr sz="111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630A3-34F5-AD4D-B7DF-047CE02B93A3}" type="datetimeFigureOut">
              <a:rPr lang="tr-TR" smtClean="0"/>
              <a:t>27.02.2024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E1B4-C4FA-394B-831D-9C374DB685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88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540844"/>
            <a:ext cx="8761631" cy="1963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2704207"/>
            <a:ext cx="8761631" cy="6445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9415346"/>
            <a:ext cx="2285643" cy="540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630A3-34F5-AD4D-B7DF-047CE02B93A3}" type="datetimeFigureOut">
              <a:rPr lang="tr-TR" smtClean="0"/>
              <a:t>27.02.2024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9415346"/>
            <a:ext cx="3428464" cy="540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9415346"/>
            <a:ext cx="2285643" cy="540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6E1B4-C4FA-394B-831D-9C374DB685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334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15807" rtl="0" eaLnBrk="1" latinLnBrk="0" hangingPunct="1">
        <a:lnSpc>
          <a:spcPct val="90000"/>
        </a:lnSpc>
        <a:spcBef>
          <a:spcPct val="0"/>
        </a:spcBef>
        <a:buNone/>
        <a:defRPr sz="48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3952" indent="-253952" algn="l" defTabSz="101580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3111" kern="1200">
          <a:solidFill>
            <a:schemeClr val="tx1"/>
          </a:solidFill>
          <a:latin typeface="+mn-lt"/>
          <a:ea typeface="+mn-ea"/>
          <a:cs typeface="+mn-cs"/>
        </a:defRPr>
      </a:lvl1pPr>
      <a:lvl2pPr marL="761855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2pPr>
      <a:lvl3pPr marL="1269759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777662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566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793469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373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276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317180" indent="-253952" algn="l" defTabSz="1015807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03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807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710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614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517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421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324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228" algn="l" defTabSz="101580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 descr="metin, ekran görüntüsü, ekran, görüntüleme, yazılım içeren bir resim&#10;&#10;Açıklama otomatik olarak oluşturuldu">
            <a:extLst>
              <a:ext uri="{FF2B5EF4-FFF2-40B4-BE49-F238E27FC236}">
                <a16:creationId xmlns:a16="http://schemas.microsoft.com/office/drawing/2014/main" id="{6D248CB4-D38C-724B-DB6F-A31BFD892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0158413" cy="1015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664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1019</TotalTime>
  <Words>0</Words>
  <Application>Microsoft Macintosh PowerPoint</Application>
  <PresentationFormat>Özel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Bahadır Kaan Çelikbilek</dc:creator>
  <cp:lastModifiedBy>Bahadır Kaan Çelikbilek</cp:lastModifiedBy>
  <cp:revision>1</cp:revision>
  <dcterms:created xsi:type="dcterms:W3CDTF">2024-02-27T13:10:04Z</dcterms:created>
  <dcterms:modified xsi:type="dcterms:W3CDTF">2024-02-28T06:09:29Z</dcterms:modified>
</cp:coreProperties>
</file>