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0158413" cy="101584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82" d="100"/>
          <a:sy n="82" d="100"/>
        </p:scale>
        <p:origin x="276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1881" y="1662500"/>
            <a:ext cx="8634651" cy="3536633"/>
          </a:xfrm>
        </p:spPr>
        <p:txBody>
          <a:bodyPr anchor="b"/>
          <a:lstStyle>
            <a:lvl1pPr algn="ctr">
              <a:defRPr sz="6665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9802" y="5335519"/>
            <a:ext cx="7618810" cy="2452598"/>
          </a:xfrm>
        </p:spPr>
        <p:txBody>
          <a:bodyPr/>
          <a:lstStyle>
            <a:lvl1pPr marL="0" indent="0" algn="ctr">
              <a:buNone/>
              <a:defRPr sz="2666"/>
            </a:lvl1pPr>
            <a:lvl2pPr marL="507903" indent="0" algn="ctr">
              <a:buNone/>
              <a:defRPr sz="2222"/>
            </a:lvl2pPr>
            <a:lvl3pPr marL="1015807" indent="0" algn="ctr">
              <a:buNone/>
              <a:defRPr sz="2000"/>
            </a:lvl3pPr>
            <a:lvl4pPr marL="1523710" indent="0" algn="ctr">
              <a:buNone/>
              <a:defRPr sz="1777"/>
            </a:lvl4pPr>
            <a:lvl5pPr marL="2031614" indent="0" algn="ctr">
              <a:buNone/>
              <a:defRPr sz="1777"/>
            </a:lvl5pPr>
            <a:lvl6pPr marL="2539517" indent="0" algn="ctr">
              <a:buNone/>
              <a:defRPr sz="1777"/>
            </a:lvl6pPr>
            <a:lvl7pPr marL="3047421" indent="0" algn="ctr">
              <a:buNone/>
              <a:defRPr sz="1777"/>
            </a:lvl7pPr>
            <a:lvl8pPr marL="3555324" indent="0" algn="ctr">
              <a:buNone/>
              <a:defRPr sz="1777"/>
            </a:lvl8pPr>
            <a:lvl9pPr marL="4063228" indent="0" algn="ctr">
              <a:buNone/>
              <a:defRPr sz="1777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630A3-34F5-AD4D-B7DF-047CE02B93A3}" type="datetimeFigureOut">
              <a:rPr lang="tr-TR" smtClean="0"/>
              <a:t>27.02.2024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E1B4-C4FA-394B-831D-9C374DB6851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5882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630A3-34F5-AD4D-B7DF-047CE02B93A3}" type="datetimeFigureOut">
              <a:rPr lang="tr-TR" smtClean="0"/>
              <a:t>27.02.2024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E1B4-C4FA-394B-831D-9C374DB6851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855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69615" y="540842"/>
            <a:ext cx="2190408" cy="8608785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8392" y="540842"/>
            <a:ext cx="6444243" cy="860878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630A3-34F5-AD4D-B7DF-047CE02B93A3}" type="datetimeFigureOut">
              <a:rPr lang="tr-TR" smtClean="0"/>
              <a:t>27.02.2024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E1B4-C4FA-394B-831D-9C374DB6851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1197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630A3-34F5-AD4D-B7DF-047CE02B93A3}" type="datetimeFigureOut">
              <a:rPr lang="tr-TR" smtClean="0"/>
              <a:t>27.02.2024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E1B4-C4FA-394B-831D-9C374DB6851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7084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101" y="2532552"/>
            <a:ext cx="8761631" cy="4225617"/>
          </a:xfrm>
        </p:spPr>
        <p:txBody>
          <a:bodyPr anchor="b"/>
          <a:lstStyle>
            <a:lvl1pPr>
              <a:defRPr sz="6665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101" y="6798145"/>
            <a:ext cx="8761631" cy="2222152"/>
          </a:xfrm>
        </p:spPr>
        <p:txBody>
          <a:bodyPr/>
          <a:lstStyle>
            <a:lvl1pPr marL="0" indent="0">
              <a:buNone/>
              <a:defRPr sz="2666">
                <a:solidFill>
                  <a:schemeClr val="tx1"/>
                </a:solidFill>
              </a:defRPr>
            </a:lvl1pPr>
            <a:lvl2pPr marL="507903" indent="0">
              <a:buNone/>
              <a:defRPr sz="2222">
                <a:solidFill>
                  <a:schemeClr val="tx1">
                    <a:tint val="75000"/>
                  </a:schemeClr>
                </a:solidFill>
              </a:defRPr>
            </a:lvl2pPr>
            <a:lvl3pPr marL="101580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523710" indent="0">
              <a:buNone/>
              <a:defRPr sz="1777">
                <a:solidFill>
                  <a:schemeClr val="tx1">
                    <a:tint val="75000"/>
                  </a:schemeClr>
                </a:solidFill>
              </a:defRPr>
            </a:lvl4pPr>
            <a:lvl5pPr marL="2031614" indent="0">
              <a:buNone/>
              <a:defRPr sz="1777">
                <a:solidFill>
                  <a:schemeClr val="tx1">
                    <a:tint val="75000"/>
                  </a:schemeClr>
                </a:solidFill>
              </a:defRPr>
            </a:lvl5pPr>
            <a:lvl6pPr marL="2539517" indent="0">
              <a:buNone/>
              <a:defRPr sz="1777">
                <a:solidFill>
                  <a:schemeClr val="tx1">
                    <a:tint val="75000"/>
                  </a:schemeClr>
                </a:solidFill>
              </a:defRPr>
            </a:lvl6pPr>
            <a:lvl7pPr marL="3047421" indent="0">
              <a:buNone/>
              <a:defRPr sz="1777">
                <a:solidFill>
                  <a:schemeClr val="tx1">
                    <a:tint val="75000"/>
                  </a:schemeClr>
                </a:solidFill>
              </a:defRPr>
            </a:lvl7pPr>
            <a:lvl8pPr marL="3555324" indent="0">
              <a:buNone/>
              <a:defRPr sz="1777">
                <a:solidFill>
                  <a:schemeClr val="tx1">
                    <a:tint val="75000"/>
                  </a:schemeClr>
                </a:solidFill>
              </a:defRPr>
            </a:lvl8pPr>
            <a:lvl9pPr marL="4063228" indent="0">
              <a:buNone/>
              <a:defRPr sz="177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630A3-34F5-AD4D-B7DF-047CE02B93A3}" type="datetimeFigureOut">
              <a:rPr lang="tr-TR" smtClean="0"/>
              <a:t>27.02.2024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E1B4-C4FA-394B-831D-9C374DB6851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2506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391" y="2704207"/>
            <a:ext cx="4317326" cy="644542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2696" y="2704207"/>
            <a:ext cx="4317326" cy="644542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630A3-34F5-AD4D-B7DF-047CE02B93A3}" type="datetimeFigureOut">
              <a:rPr lang="tr-TR" smtClean="0"/>
              <a:t>27.02.2024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E1B4-C4FA-394B-831D-9C374DB6851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9851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714" y="540844"/>
            <a:ext cx="8761631" cy="196349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715" y="2490223"/>
            <a:ext cx="4297484" cy="1220420"/>
          </a:xfrm>
        </p:spPr>
        <p:txBody>
          <a:bodyPr anchor="b"/>
          <a:lstStyle>
            <a:lvl1pPr marL="0" indent="0">
              <a:buNone/>
              <a:defRPr sz="2666" b="1"/>
            </a:lvl1pPr>
            <a:lvl2pPr marL="507903" indent="0">
              <a:buNone/>
              <a:defRPr sz="2222" b="1"/>
            </a:lvl2pPr>
            <a:lvl3pPr marL="1015807" indent="0">
              <a:buNone/>
              <a:defRPr sz="2000" b="1"/>
            </a:lvl3pPr>
            <a:lvl4pPr marL="1523710" indent="0">
              <a:buNone/>
              <a:defRPr sz="1777" b="1"/>
            </a:lvl4pPr>
            <a:lvl5pPr marL="2031614" indent="0">
              <a:buNone/>
              <a:defRPr sz="1777" b="1"/>
            </a:lvl5pPr>
            <a:lvl6pPr marL="2539517" indent="0">
              <a:buNone/>
              <a:defRPr sz="1777" b="1"/>
            </a:lvl6pPr>
            <a:lvl7pPr marL="3047421" indent="0">
              <a:buNone/>
              <a:defRPr sz="1777" b="1"/>
            </a:lvl7pPr>
            <a:lvl8pPr marL="3555324" indent="0">
              <a:buNone/>
              <a:defRPr sz="1777" b="1"/>
            </a:lvl8pPr>
            <a:lvl9pPr marL="4063228" indent="0">
              <a:buNone/>
              <a:defRPr sz="1777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9715" y="3710643"/>
            <a:ext cx="4297484" cy="5457796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2697" y="2490223"/>
            <a:ext cx="4318649" cy="1220420"/>
          </a:xfrm>
        </p:spPr>
        <p:txBody>
          <a:bodyPr anchor="b"/>
          <a:lstStyle>
            <a:lvl1pPr marL="0" indent="0">
              <a:buNone/>
              <a:defRPr sz="2666" b="1"/>
            </a:lvl1pPr>
            <a:lvl2pPr marL="507903" indent="0">
              <a:buNone/>
              <a:defRPr sz="2222" b="1"/>
            </a:lvl2pPr>
            <a:lvl3pPr marL="1015807" indent="0">
              <a:buNone/>
              <a:defRPr sz="2000" b="1"/>
            </a:lvl3pPr>
            <a:lvl4pPr marL="1523710" indent="0">
              <a:buNone/>
              <a:defRPr sz="1777" b="1"/>
            </a:lvl4pPr>
            <a:lvl5pPr marL="2031614" indent="0">
              <a:buNone/>
              <a:defRPr sz="1777" b="1"/>
            </a:lvl5pPr>
            <a:lvl6pPr marL="2539517" indent="0">
              <a:buNone/>
              <a:defRPr sz="1777" b="1"/>
            </a:lvl6pPr>
            <a:lvl7pPr marL="3047421" indent="0">
              <a:buNone/>
              <a:defRPr sz="1777" b="1"/>
            </a:lvl7pPr>
            <a:lvl8pPr marL="3555324" indent="0">
              <a:buNone/>
              <a:defRPr sz="1777" b="1"/>
            </a:lvl8pPr>
            <a:lvl9pPr marL="4063228" indent="0">
              <a:buNone/>
              <a:defRPr sz="1777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2697" y="3710643"/>
            <a:ext cx="4318649" cy="5457796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630A3-34F5-AD4D-B7DF-047CE02B93A3}" type="datetimeFigureOut">
              <a:rPr lang="tr-TR" smtClean="0"/>
              <a:t>27.02.2024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E1B4-C4FA-394B-831D-9C374DB6851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246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630A3-34F5-AD4D-B7DF-047CE02B93A3}" type="datetimeFigureOut">
              <a:rPr lang="tr-TR" smtClean="0"/>
              <a:t>27.02.2024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E1B4-C4FA-394B-831D-9C374DB6851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8612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630A3-34F5-AD4D-B7DF-047CE02B93A3}" type="datetimeFigureOut">
              <a:rPr lang="tr-TR" smtClean="0"/>
              <a:t>27.02.2024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E1B4-C4FA-394B-831D-9C374DB6851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0165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714" y="677228"/>
            <a:ext cx="3276353" cy="2370296"/>
          </a:xfrm>
        </p:spPr>
        <p:txBody>
          <a:bodyPr anchor="b"/>
          <a:lstStyle>
            <a:lvl1pPr>
              <a:defRPr sz="3555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8648" y="1462626"/>
            <a:ext cx="5142697" cy="7219057"/>
          </a:xfrm>
        </p:spPr>
        <p:txBody>
          <a:bodyPr/>
          <a:lstStyle>
            <a:lvl1pPr>
              <a:defRPr sz="3555"/>
            </a:lvl1pPr>
            <a:lvl2pPr>
              <a:defRPr sz="3111"/>
            </a:lvl2pPr>
            <a:lvl3pPr>
              <a:defRPr sz="2666"/>
            </a:lvl3pPr>
            <a:lvl4pPr>
              <a:defRPr sz="2222"/>
            </a:lvl4pPr>
            <a:lvl5pPr>
              <a:defRPr sz="2222"/>
            </a:lvl5pPr>
            <a:lvl6pPr>
              <a:defRPr sz="2222"/>
            </a:lvl6pPr>
            <a:lvl7pPr>
              <a:defRPr sz="2222"/>
            </a:lvl7pPr>
            <a:lvl8pPr>
              <a:defRPr sz="2222"/>
            </a:lvl8pPr>
            <a:lvl9pPr>
              <a:defRPr sz="2222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9714" y="3047524"/>
            <a:ext cx="3276353" cy="5645915"/>
          </a:xfrm>
        </p:spPr>
        <p:txBody>
          <a:bodyPr/>
          <a:lstStyle>
            <a:lvl1pPr marL="0" indent="0">
              <a:buNone/>
              <a:defRPr sz="1777"/>
            </a:lvl1pPr>
            <a:lvl2pPr marL="507903" indent="0">
              <a:buNone/>
              <a:defRPr sz="1555"/>
            </a:lvl2pPr>
            <a:lvl3pPr marL="1015807" indent="0">
              <a:buNone/>
              <a:defRPr sz="1333"/>
            </a:lvl3pPr>
            <a:lvl4pPr marL="1523710" indent="0">
              <a:buNone/>
              <a:defRPr sz="1111"/>
            </a:lvl4pPr>
            <a:lvl5pPr marL="2031614" indent="0">
              <a:buNone/>
              <a:defRPr sz="1111"/>
            </a:lvl5pPr>
            <a:lvl6pPr marL="2539517" indent="0">
              <a:buNone/>
              <a:defRPr sz="1111"/>
            </a:lvl6pPr>
            <a:lvl7pPr marL="3047421" indent="0">
              <a:buNone/>
              <a:defRPr sz="1111"/>
            </a:lvl7pPr>
            <a:lvl8pPr marL="3555324" indent="0">
              <a:buNone/>
              <a:defRPr sz="1111"/>
            </a:lvl8pPr>
            <a:lvl9pPr marL="4063228" indent="0">
              <a:buNone/>
              <a:defRPr sz="111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630A3-34F5-AD4D-B7DF-047CE02B93A3}" type="datetimeFigureOut">
              <a:rPr lang="tr-TR" smtClean="0"/>
              <a:t>27.02.2024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E1B4-C4FA-394B-831D-9C374DB6851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7972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714" y="677228"/>
            <a:ext cx="3276353" cy="2370296"/>
          </a:xfrm>
        </p:spPr>
        <p:txBody>
          <a:bodyPr anchor="b"/>
          <a:lstStyle>
            <a:lvl1pPr>
              <a:defRPr sz="3555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18648" y="1462626"/>
            <a:ext cx="5142697" cy="7219057"/>
          </a:xfrm>
        </p:spPr>
        <p:txBody>
          <a:bodyPr anchor="t"/>
          <a:lstStyle>
            <a:lvl1pPr marL="0" indent="0">
              <a:buNone/>
              <a:defRPr sz="3555"/>
            </a:lvl1pPr>
            <a:lvl2pPr marL="507903" indent="0">
              <a:buNone/>
              <a:defRPr sz="3111"/>
            </a:lvl2pPr>
            <a:lvl3pPr marL="1015807" indent="0">
              <a:buNone/>
              <a:defRPr sz="2666"/>
            </a:lvl3pPr>
            <a:lvl4pPr marL="1523710" indent="0">
              <a:buNone/>
              <a:defRPr sz="2222"/>
            </a:lvl4pPr>
            <a:lvl5pPr marL="2031614" indent="0">
              <a:buNone/>
              <a:defRPr sz="2222"/>
            </a:lvl5pPr>
            <a:lvl6pPr marL="2539517" indent="0">
              <a:buNone/>
              <a:defRPr sz="2222"/>
            </a:lvl6pPr>
            <a:lvl7pPr marL="3047421" indent="0">
              <a:buNone/>
              <a:defRPr sz="2222"/>
            </a:lvl7pPr>
            <a:lvl8pPr marL="3555324" indent="0">
              <a:buNone/>
              <a:defRPr sz="2222"/>
            </a:lvl8pPr>
            <a:lvl9pPr marL="4063228" indent="0">
              <a:buNone/>
              <a:defRPr sz="2222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9714" y="3047524"/>
            <a:ext cx="3276353" cy="5645915"/>
          </a:xfrm>
        </p:spPr>
        <p:txBody>
          <a:bodyPr/>
          <a:lstStyle>
            <a:lvl1pPr marL="0" indent="0">
              <a:buNone/>
              <a:defRPr sz="1777"/>
            </a:lvl1pPr>
            <a:lvl2pPr marL="507903" indent="0">
              <a:buNone/>
              <a:defRPr sz="1555"/>
            </a:lvl2pPr>
            <a:lvl3pPr marL="1015807" indent="0">
              <a:buNone/>
              <a:defRPr sz="1333"/>
            </a:lvl3pPr>
            <a:lvl4pPr marL="1523710" indent="0">
              <a:buNone/>
              <a:defRPr sz="1111"/>
            </a:lvl4pPr>
            <a:lvl5pPr marL="2031614" indent="0">
              <a:buNone/>
              <a:defRPr sz="1111"/>
            </a:lvl5pPr>
            <a:lvl6pPr marL="2539517" indent="0">
              <a:buNone/>
              <a:defRPr sz="1111"/>
            </a:lvl6pPr>
            <a:lvl7pPr marL="3047421" indent="0">
              <a:buNone/>
              <a:defRPr sz="1111"/>
            </a:lvl7pPr>
            <a:lvl8pPr marL="3555324" indent="0">
              <a:buNone/>
              <a:defRPr sz="1111"/>
            </a:lvl8pPr>
            <a:lvl9pPr marL="4063228" indent="0">
              <a:buNone/>
              <a:defRPr sz="111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630A3-34F5-AD4D-B7DF-047CE02B93A3}" type="datetimeFigureOut">
              <a:rPr lang="tr-TR" smtClean="0"/>
              <a:t>27.02.2024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E1B4-C4FA-394B-831D-9C374DB6851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9887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8391" y="540844"/>
            <a:ext cx="8761631" cy="19634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8391" y="2704207"/>
            <a:ext cx="8761631" cy="6445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8391" y="9415346"/>
            <a:ext cx="2285643" cy="540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630A3-34F5-AD4D-B7DF-047CE02B93A3}" type="datetimeFigureOut">
              <a:rPr lang="tr-TR" smtClean="0"/>
              <a:t>27.02.2024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64975" y="9415346"/>
            <a:ext cx="3428464" cy="540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74379" y="9415346"/>
            <a:ext cx="2285643" cy="540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6E1B4-C4FA-394B-831D-9C374DB6851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334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15807" rtl="0" eaLnBrk="1" latinLnBrk="0" hangingPunct="1">
        <a:lnSpc>
          <a:spcPct val="90000"/>
        </a:lnSpc>
        <a:spcBef>
          <a:spcPct val="0"/>
        </a:spcBef>
        <a:buNone/>
        <a:defRPr sz="488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3952" indent="-253952" algn="l" defTabSz="1015807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3111" kern="1200">
          <a:solidFill>
            <a:schemeClr val="tx1"/>
          </a:solidFill>
          <a:latin typeface="+mn-lt"/>
          <a:ea typeface="+mn-ea"/>
          <a:cs typeface="+mn-cs"/>
        </a:defRPr>
      </a:lvl1pPr>
      <a:lvl2pPr marL="761855" indent="-253952" algn="l" defTabSz="1015807" rtl="0" eaLnBrk="1" latinLnBrk="0" hangingPunct="1">
        <a:lnSpc>
          <a:spcPct val="90000"/>
        </a:lnSpc>
        <a:spcBef>
          <a:spcPts val="555"/>
        </a:spcBef>
        <a:buFont typeface="Arial" panose="020B0604020202020204" pitchFamily="34" charset="0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2pPr>
      <a:lvl3pPr marL="1269759" indent="-253952" algn="l" defTabSz="1015807" rtl="0" eaLnBrk="1" latinLnBrk="0" hangingPunct="1">
        <a:lnSpc>
          <a:spcPct val="90000"/>
        </a:lnSpc>
        <a:spcBef>
          <a:spcPts val="555"/>
        </a:spcBef>
        <a:buFont typeface="Arial" panose="020B0604020202020204" pitchFamily="34" charset="0"/>
        <a:buChar char="•"/>
        <a:defRPr sz="2222" kern="1200">
          <a:solidFill>
            <a:schemeClr val="tx1"/>
          </a:solidFill>
          <a:latin typeface="+mn-lt"/>
          <a:ea typeface="+mn-ea"/>
          <a:cs typeface="+mn-cs"/>
        </a:defRPr>
      </a:lvl3pPr>
      <a:lvl4pPr marL="1777662" indent="-253952" algn="l" defTabSz="1015807" rtl="0" eaLnBrk="1" latinLnBrk="0" hangingPunct="1">
        <a:lnSpc>
          <a:spcPct val="90000"/>
        </a:lnSpc>
        <a:spcBef>
          <a:spcPts val="55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285566" indent="-253952" algn="l" defTabSz="1015807" rtl="0" eaLnBrk="1" latinLnBrk="0" hangingPunct="1">
        <a:lnSpc>
          <a:spcPct val="90000"/>
        </a:lnSpc>
        <a:spcBef>
          <a:spcPts val="55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793469" indent="-253952" algn="l" defTabSz="1015807" rtl="0" eaLnBrk="1" latinLnBrk="0" hangingPunct="1">
        <a:lnSpc>
          <a:spcPct val="90000"/>
        </a:lnSpc>
        <a:spcBef>
          <a:spcPts val="55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301373" indent="-253952" algn="l" defTabSz="1015807" rtl="0" eaLnBrk="1" latinLnBrk="0" hangingPunct="1">
        <a:lnSpc>
          <a:spcPct val="90000"/>
        </a:lnSpc>
        <a:spcBef>
          <a:spcPts val="55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809276" indent="-253952" algn="l" defTabSz="1015807" rtl="0" eaLnBrk="1" latinLnBrk="0" hangingPunct="1">
        <a:lnSpc>
          <a:spcPct val="90000"/>
        </a:lnSpc>
        <a:spcBef>
          <a:spcPts val="55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317180" indent="-253952" algn="l" defTabSz="1015807" rtl="0" eaLnBrk="1" latinLnBrk="0" hangingPunct="1">
        <a:lnSpc>
          <a:spcPct val="90000"/>
        </a:lnSpc>
        <a:spcBef>
          <a:spcPts val="55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58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7903" algn="l" defTabSz="10158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5807" algn="l" defTabSz="10158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3710" algn="l" defTabSz="10158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1614" algn="l" defTabSz="10158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39517" algn="l" defTabSz="10158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47421" algn="l" defTabSz="10158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55324" algn="l" defTabSz="10158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63228" algn="l" defTabSz="10158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Resim 10" descr="metin, ekran görüntüsü, ekran, görüntüleme, yazılım içeren bir resim&#10;&#10;Açıklama otomatik olarak oluşturuldu">
            <a:extLst>
              <a:ext uri="{FF2B5EF4-FFF2-40B4-BE49-F238E27FC236}">
                <a16:creationId xmlns:a16="http://schemas.microsoft.com/office/drawing/2014/main" id="{6D248CB4-D38C-724B-DB6F-A31BFD8922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-1"/>
            <a:ext cx="10158413" cy="10158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664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1019</TotalTime>
  <Words>0</Words>
  <Application>Microsoft Macintosh PowerPoint</Application>
  <PresentationFormat>Özel</PresentationFormat>
  <Paragraphs>0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Bahadır Kaan Çelikbilek</dc:creator>
  <cp:lastModifiedBy>Bahadır Kaan Çelikbilek</cp:lastModifiedBy>
  <cp:revision>1</cp:revision>
  <dcterms:created xsi:type="dcterms:W3CDTF">2024-02-27T13:10:04Z</dcterms:created>
  <dcterms:modified xsi:type="dcterms:W3CDTF">2024-02-28T06:09:29Z</dcterms:modified>
</cp:coreProperties>
</file>